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Layouts/slideLayout.xml" ContentType="application/vnd.openxmlformats-officedocument.presentationml.slideLayout+xml"/>
  <Override PartName="/ppt/slideLayouts/slideMasters/slideMaster.xml" ContentType="application/vnd.openxmlformats-officedocument.presentationml.slideMaster+xml"/>
  <Override PartName="/ppt/slideLayouts/slideMasters/theme/theme.xml" ContentType="application/vnd.openxmlformats-officedocument.theme+xml"/>
  <Override PartName="/ppt/slides/slide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00815e2714da42da" Type="http://schemas.openxmlformats.org/officeDocument/2006/relationships/officeDocument" Target="ppt/presentation.xml"/></Relationships>
</file>

<file path=ppt/presentation.xml><?xml version="1.0" encoding="utf-8"?>
<p:presentation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10024"/>
    <p:sldId id="257" r:id="R10025"/>
    <p:sldId id="258" r:id="R10026"/>
    <p:sldId id="259" r:id="R10027"/>
    <p:sldId id="260" r:id="R10028"/>
    <p:sldId id="261" r:id="R10029"/>
    <p:sldId id="262" r:id="R10030"/>
    <p:sldId id="263" r:id="R10031"/>
    <p:sldId id="264" r:id="R10032"/>
    <p:sldId id="265" r:id="R10033"/>
    <p:sldId id="266" r:id="R10034"/>
    <p:sldId id="267" r:id="R10035"/>
    <p:sldId id="268" r:id="R10036"/>
    <p:sldId id="269" r:id="R10037"/>
    <p:sldId id="270" r:id="R10038"/>
    <p:sldId id="271" r:id="R10039"/>
    <p:sldId id="272" r:id="R10040"/>
    <p:sldId id="273" r:id="R10041"/>
    <p:sldId id="274" r:id="R10042"/>
    <p:sldId id="275" r:id="R10043"/>
    <p:sldId id="276" r:id="R10044"/>
    <p:sldId id="277" r:id="R10045"/>
    <p:sldId id="278" r:id="R10046"/>
    <p:sldId id="279" r:id="R10047"/>
    <p:sldId id="280" r:id="R10048"/>
    <p:sldId id="281" r:id="R10049"/>
    <p:sldId id="282" r:id="R10050"/>
    <p:sldId id="283" r:id="R10051"/>
    <p:sldId id="284" r:id="R10052"/>
    <p:sldId id="285" r:id="R10053"/>
    <p:sldId id="286" r:id="R10054"/>
    <p:sldId id="287" r:id="R10055"/>
    <p:sldId id="288" r:id="R10056"/>
    <p:sldId id="289" r:id="R10057"/>
    <p:sldId id="290" r:id="R10058"/>
    <p:sldId id="291" r:id="R10059"/>
    <p:sldId id="292" r:id="R10060"/>
    <p:sldId id="293" r:id="R10061"/>
    <p:sldId id="294" r:id="R10062"/>
    <p:sldId id="295" r:id="R10063"/>
    <p:sldId id="296" r:id="R10064"/>
    <p:sldId id="297" r:id="R10065"/>
    <p:sldId id="298" r:id="R10066"/>
    <p:sldId id="299" r:id="R10067"/>
    <p:sldId id="300" r:id="R10068"/>
    <p:sldId id="301" r:id="R10069"/>
    <p:sldId id="302" r:id="R10070"/>
  </p:sldIdLst>
  <p:sldSz cx="7559999" cy="4315781" type="custom"/>
  <p:notesSz cx="7559999" cy="4315781"/>
  <p:defaultTextStyle/>
</p:presentation>
</file>

<file path=ppt/_rels/presentation.xml.rels><?xml version="1.0" encoding="UTF-8"?><Relationships xmlns="http://schemas.openxmlformats.org/package/2006/relationships"><Relationship Id="rId1" Type="http://schemas.openxmlformats.org/officeDocument/2006/relationships/slideMaster" Target="slideLayouts/slideMasters/slideMaster.xml"/><Relationship Id="rId3" Type="http://schemas.openxmlformats.org/officeDocument/2006/relationships/theme" Target="slideLayouts/slideMasters/theme/theme.xml"/><Relationship Id="R10024" Type="http://schemas.openxmlformats.org/officeDocument/2006/relationships/slide" Target="slides/slide.xml"/><Relationship Id="R10025" Type="http://schemas.openxmlformats.org/officeDocument/2006/relationships/slide" Target="slides/slide2.xml"/><Relationship Id="R10026" Type="http://schemas.openxmlformats.org/officeDocument/2006/relationships/slide" Target="slides/slide3.xml"/><Relationship Id="R10027" Type="http://schemas.openxmlformats.org/officeDocument/2006/relationships/slide" Target="slides/slide4.xml"/><Relationship Id="R10028" Type="http://schemas.openxmlformats.org/officeDocument/2006/relationships/slide" Target="slides/slide5.xml"/><Relationship Id="R10029" Type="http://schemas.openxmlformats.org/officeDocument/2006/relationships/slide" Target="slides/slide6.xml"/><Relationship Id="R10030" Type="http://schemas.openxmlformats.org/officeDocument/2006/relationships/slide" Target="slides/slide7.xml"/><Relationship Id="R10031" Type="http://schemas.openxmlformats.org/officeDocument/2006/relationships/slide" Target="slides/slide8.xml"/><Relationship Id="R10032" Type="http://schemas.openxmlformats.org/officeDocument/2006/relationships/slide" Target="slides/slide9.xml"/><Relationship Id="R10033" Type="http://schemas.openxmlformats.org/officeDocument/2006/relationships/slide" Target="slides/slide10.xml"/><Relationship Id="R10034" Type="http://schemas.openxmlformats.org/officeDocument/2006/relationships/slide" Target="slides/slide11.xml"/><Relationship Id="R10035" Type="http://schemas.openxmlformats.org/officeDocument/2006/relationships/slide" Target="slides/slide12.xml"/><Relationship Id="R10036" Type="http://schemas.openxmlformats.org/officeDocument/2006/relationships/slide" Target="slides/slide13.xml"/><Relationship Id="R10037" Type="http://schemas.openxmlformats.org/officeDocument/2006/relationships/slide" Target="slides/slide14.xml"/><Relationship Id="R10038" Type="http://schemas.openxmlformats.org/officeDocument/2006/relationships/slide" Target="slides/slide15.xml"/><Relationship Id="R10039" Type="http://schemas.openxmlformats.org/officeDocument/2006/relationships/slide" Target="slides/slide16.xml"/><Relationship Id="R10040" Type="http://schemas.openxmlformats.org/officeDocument/2006/relationships/slide" Target="slides/slide17.xml"/><Relationship Id="R10041" Type="http://schemas.openxmlformats.org/officeDocument/2006/relationships/slide" Target="slides/slide18.xml"/><Relationship Id="R10042" Type="http://schemas.openxmlformats.org/officeDocument/2006/relationships/slide" Target="slides/slide19.xml"/><Relationship Id="R10043" Type="http://schemas.openxmlformats.org/officeDocument/2006/relationships/slide" Target="slides/slide20.xml"/><Relationship Id="R10044" Type="http://schemas.openxmlformats.org/officeDocument/2006/relationships/slide" Target="slides/slide21.xml"/><Relationship Id="R10045" Type="http://schemas.openxmlformats.org/officeDocument/2006/relationships/slide" Target="slides/slide22.xml"/><Relationship Id="R10046" Type="http://schemas.openxmlformats.org/officeDocument/2006/relationships/slide" Target="slides/slide23.xml"/><Relationship Id="R10047" Type="http://schemas.openxmlformats.org/officeDocument/2006/relationships/slide" Target="slides/slide24.xml"/><Relationship Id="R10048" Type="http://schemas.openxmlformats.org/officeDocument/2006/relationships/slide" Target="slides/slide25.xml"/><Relationship Id="R10049" Type="http://schemas.openxmlformats.org/officeDocument/2006/relationships/slide" Target="slides/slide26.xml"/><Relationship Id="R10050" Type="http://schemas.openxmlformats.org/officeDocument/2006/relationships/slide" Target="slides/slide27.xml"/><Relationship Id="R10051" Type="http://schemas.openxmlformats.org/officeDocument/2006/relationships/slide" Target="slides/slide28.xml"/><Relationship Id="R10052" Type="http://schemas.openxmlformats.org/officeDocument/2006/relationships/slide" Target="slides/slide29.xml"/><Relationship Id="R10053" Type="http://schemas.openxmlformats.org/officeDocument/2006/relationships/slide" Target="slides/slide30.xml"/><Relationship Id="R10054" Type="http://schemas.openxmlformats.org/officeDocument/2006/relationships/slide" Target="slides/slide31.xml"/><Relationship Id="R10055" Type="http://schemas.openxmlformats.org/officeDocument/2006/relationships/slide" Target="slides/slide32.xml"/><Relationship Id="R10056" Type="http://schemas.openxmlformats.org/officeDocument/2006/relationships/slide" Target="slides/slide33.xml"/><Relationship Id="R10057" Type="http://schemas.openxmlformats.org/officeDocument/2006/relationships/slide" Target="slides/slide34.xml"/><Relationship Id="R10058" Type="http://schemas.openxmlformats.org/officeDocument/2006/relationships/slide" Target="slides/slide35.xml"/><Relationship Id="R10059" Type="http://schemas.openxmlformats.org/officeDocument/2006/relationships/slide" Target="slides/slide36.xml"/><Relationship Id="R10060" Type="http://schemas.openxmlformats.org/officeDocument/2006/relationships/slide" Target="slides/slide37.xml"/><Relationship Id="R10061" Type="http://schemas.openxmlformats.org/officeDocument/2006/relationships/slide" Target="slides/slide38.xml"/><Relationship Id="R10062" Type="http://schemas.openxmlformats.org/officeDocument/2006/relationships/slide" Target="slides/slide39.xml"/><Relationship Id="R10063" Type="http://schemas.openxmlformats.org/officeDocument/2006/relationships/slide" Target="slides/slide40.xml"/><Relationship Id="R10064" Type="http://schemas.openxmlformats.org/officeDocument/2006/relationships/slide" Target="slides/slide41.xml"/><Relationship Id="R10065" Type="http://schemas.openxmlformats.org/officeDocument/2006/relationships/slide" Target="slides/slide42.xml"/><Relationship Id="R10066" Type="http://schemas.openxmlformats.org/officeDocument/2006/relationships/slide" Target="slides/slide43.xml"/><Relationship Id="R10067" Type="http://schemas.openxmlformats.org/officeDocument/2006/relationships/slide" Target="slides/slide44.xml"/><Relationship Id="R10068" Type="http://schemas.openxmlformats.org/officeDocument/2006/relationships/slide" Target="slides/slide45.xml"/><Relationship Id="R10069" Type="http://schemas.openxmlformats.org/officeDocument/2006/relationships/slide" Target="slides/slide46.xml"/><Relationship Id="R10070" Type="http://schemas.openxmlformats.org/officeDocument/2006/relationships/slide" Target="slides/slide47.xml"/></Relationships>
</file>

<file path=ppt/slideLayouts/_rels/slideLayout.xml.rels><?xml version="1.0" encoding="UTF-8"?><Relationships xmlns="http://schemas.openxmlformats.org/package/2006/relationships"><Relationship Id="rId1" Type="http://schemas.openxmlformats.org/officeDocument/2006/relationships/slideMaster" Target="slideMasters/slideMaster.xml"/></Relationships>
</file>

<file path=ppt/slideLayouts/slideLayout.xml><?xml version="1.0" encoding="utf-8"?>
<p:sldLayout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Layout>
</file>

<file path=ppt/slideLayouts/slideMasters/_rels/slideMaster.xml.rels><?xml version="1.0" encoding="UTF-8"?><Relationships xmlns="http://schemas.openxmlformats.org/package/2006/relationships"><Relationship Id="rId1" Type="http://schemas.openxmlformats.org/officeDocument/2006/relationships/slideLayout" Target="../slideLayout.xml"/><Relationship Id="rId3" Type="http://schemas.openxmlformats.org/officeDocument/2006/relationships/theme" Target="theme/theme.xml"/></Relationships>
</file>

<file path=ppt/slideLayouts/slideMasters/slideMaster.xml><?xml version="1.0" encoding="utf-8"?>
<p:sldMaster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xmlns:r="http://schemas.openxmlformats.org/officeDocument/2006/relationships" id="2147483649" r:id="rId1"/>
  </p:sldLayoutIdLst>
  <p:txStyles>
    <p:titleStyle/>
    <p:bodyStyle/>
    <p:otherStyle/>
  </p:txStyles>
</p:sldMaster>
</file>

<file path=ppt/slideLayouts/slideMasters/theme/theme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slides/_rels/slide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0" Type="http://schemas.openxmlformats.org/officeDocument/2006/relationships/image" Target="../media/image100.png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9" Type="http://schemas.openxmlformats.org/officeDocument/2006/relationships/image" Target="../media/image109.png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0" Type="http://schemas.openxmlformats.org/officeDocument/2006/relationships/image" Target="../media/image110.png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1" Type="http://schemas.openxmlformats.org/officeDocument/2006/relationships/image" Target="../media/image111.png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2" Type="http://schemas.openxmlformats.org/officeDocument/2006/relationships/image" Target="../media/image112.png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3" Type="http://schemas.openxmlformats.org/officeDocument/2006/relationships/image" Target="../media/image113.png"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4" Type="http://schemas.openxmlformats.org/officeDocument/2006/relationships/image" Target="../media/image114.png"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5" Type="http://schemas.openxmlformats.org/officeDocument/2006/relationships/image" Target="../media/image115.png"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6" Type="http://schemas.openxmlformats.org/officeDocument/2006/relationships/image" Target="../media/image116.png"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7" Type="http://schemas.openxmlformats.org/officeDocument/2006/relationships/image" Target="../media/image117.png"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8" Type="http://schemas.openxmlformats.org/officeDocument/2006/relationships/image" Target="../media/image118.png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1" Type="http://schemas.openxmlformats.org/officeDocument/2006/relationships/image" Target="../media/image101.png"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19" Type="http://schemas.openxmlformats.org/officeDocument/2006/relationships/image" Target="../media/image119.png"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0" Type="http://schemas.openxmlformats.org/officeDocument/2006/relationships/image" Target="../media/image120.png"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1" Type="http://schemas.openxmlformats.org/officeDocument/2006/relationships/image" Target="../media/image121.png"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2" Type="http://schemas.openxmlformats.org/officeDocument/2006/relationships/image" Target="../media/image122.png"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3" Type="http://schemas.openxmlformats.org/officeDocument/2006/relationships/image" Target="../media/image123.png"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4" Type="http://schemas.openxmlformats.org/officeDocument/2006/relationships/image" Target="../media/image124.png"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5" Type="http://schemas.openxmlformats.org/officeDocument/2006/relationships/image" Target="../media/image125.png"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6" Type="http://schemas.openxmlformats.org/officeDocument/2006/relationships/image" Target="../media/image126.png"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7" Type="http://schemas.openxmlformats.org/officeDocument/2006/relationships/image" Target="../media/image127.png"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8" Type="http://schemas.openxmlformats.org/officeDocument/2006/relationships/image" Target="../media/image128.png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2" Type="http://schemas.openxmlformats.org/officeDocument/2006/relationships/image" Target="../media/image102.png"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29" Type="http://schemas.openxmlformats.org/officeDocument/2006/relationships/image" Target="../media/image129.png"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0" Type="http://schemas.openxmlformats.org/officeDocument/2006/relationships/image" Target="../media/image130.png"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1" Type="http://schemas.openxmlformats.org/officeDocument/2006/relationships/image" Target="../media/image131.png"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2" Type="http://schemas.openxmlformats.org/officeDocument/2006/relationships/image" Target="../media/image132.png"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3" Type="http://schemas.openxmlformats.org/officeDocument/2006/relationships/image" Target="../media/image133.png"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4" Type="http://schemas.openxmlformats.org/officeDocument/2006/relationships/image" Target="../media/image134.png"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5" Type="http://schemas.openxmlformats.org/officeDocument/2006/relationships/image" Target="../media/image135.png"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6" Type="http://schemas.openxmlformats.org/officeDocument/2006/relationships/image" Target="../media/image136.png"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7" Type="http://schemas.openxmlformats.org/officeDocument/2006/relationships/image" Target="../media/image137.png"/></Relationships>
</file>

<file path=ppt/slides/_rels/slide39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8" Type="http://schemas.openxmlformats.org/officeDocument/2006/relationships/image" Target="../media/image138.png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3" Type="http://schemas.openxmlformats.org/officeDocument/2006/relationships/image" Target="../media/image103.png"/></Relationships>
</file>

<file path=ppt/slides/_rels/slide40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39" Type="http://schemas.openxmlformats.org/officeDocument/2006/relationships/image" Target="../media/image139.png"/></Relationships>
</file>

<file path=ppt/slides/_rels/slide41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40" Type="http://schemas.openxmlformats.org/officeDocument/2006/relationships/image" Target="../media/image140.png"/></Relationships>
</file>

<file path=ppt/slides/_rels/slide42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41" Type="http://schemas.openxmlformats.org/officeDocument/2006/relationships/image" Target="../media/image141.png"/></Relationships>
</file>

<file path=ppt/slides/_rels/slide43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42" Type="http://schemas.openxmlformats.org/officeDocument/2006/relationships/image" Target="../media/image142.png"/></Relationships>
</file>

<file path=ppt/slides/_rels/slide44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43" Type="http://schemas.openxmlformats.org/officeDocument/2006/relationships/image" Target="../media/image143.png"/></Relationships>
</file>

<file path=ppt/slides/_rels/slide45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44" Type="http://schemas.openxmlformats.org/officeDocument/2006/relationships/image" Target="../media/image144.png"/></Relationships>
</file>

<file path=ppt/slides/_rels/slide46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45" Type="http://schemas.openxmlformats.org/officeDocument/2006/relationships/image" Target="../media/image145.png"/></Relationships>
</file>

<file path=ppt/slides/_rels/slide47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46" Type="http://schemas.openxmlformats.org/officeDocument/2006/relationships/image" Target="../media/image146.png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4" Type="http://schemas.openxmlformats.org/officeDocument/2006/relationships/image" Target="../media/image104.png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5" Type="http://schemas.openxmlformats.org/officeDocument/2006/relationships/image" Target="../media/image105.png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6" Type="http://schemas.openxmlformats.org/officeDocument/2006/relationships/image" Target="../media/image106.png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7" Type="http://schemas.openxmlformats.org/officeDocument/2006/relationships/image" Target="../media/image107.png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.xml"/><Relationship Id="rId108" Type="http://schemas.openxmlformats.org/officeDocument/2006/relationships/image" Target="../media/image108.png"/></Relationships>
</file>

<file path=ppt/slides/slid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0" name="Picture 100"/>
          <p:cNvPicPr>
            <a:picLocks noChangeAspect="0"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9" name="Picture 109"/>
          <p:cNvPicPr>
            <a:picLocks noChangeAspect="0" noChangeArrowheads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0" name="Picture 110"/>
          <p:cNvPicPr>
            <a:picLocks noChangeAspect="0" noChangeArrowheads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1" name="Picture 111"/>
          <p:cNvPicPr>
            <a:picLocks noChangeAspect="0" noChangeArrowheads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2" name="Picture 112"/>
          <p:cNvPicPr>
            <a:picLocks noChangeAspect="0" noChangeArrowheads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3" name="Picture 113"/>
          <p:cNvPicPr>
            <a:picLocks noChangeAspect="0" noChangeArrowheads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4" name="Picture 114"/>
          <p:cNvPicPr>
            <a:picLocks noChangeAspect="0" noChangeArrowheads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5" name="Picture 115"/>
          <p:cNvPicPr>
            <a:picLocks noChangeAspect="0" noChangeArrowheads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6" name="Picture 116"/>
          <p:cNvPicPr>
            <a:picLocks noChangeAspect="0" noChangeArrowheads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7" name="Picture 117"/>
          <p:cNvPicPr>
            <a:picLocks noChangeAspect="0" noChangeArrowheads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8" name="Picture 118"/>
          <p:cNvPicPr>
            <a:picLocks noChangeAspect="0" noChangeArrowheads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1" name="Picture 101"/>
          <p:cNvPicPr>
            <a:picLocks noChangeAspect="0" noChangeArrowheads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19" name="Picture 119"/>
          <p:cNvPicPr>
            <a:picLocks noChangeAspect="0" noChangeArrowheads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0" name="Picture 120"/>
          <p:cNvPicPr>
            <a:picLocks noChangeAspect="0" noChangeArrowheads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1" name="Picture 121"/>
          <p:cNvPicPr>
            <a:picLocks noChangeAspect="0" noChangeArrowheads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2" name="Picture 122"/>
          <p:cNvPicPr>
            <a:picLocks noChangeAspect="0" noChangeArrowheads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3" name="Picture 123"/>
          <p:cNvPicPr>
            <a:picLocks noChangeAspect="0" noChangeArrowheads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4" name="Picture 124"/>
          <p:cNvPicPr>
            <a:picLocks noChangeAspect="0" noChangeArrowheads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5" name="Picture 125"/>
          <p:cNvPicPr>
            <a:picLocks noChangeAspect="0" noChangeArrowheads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6" name="Picture 126"/>
          <p:cNvPicPr>
            <a:picLocks noChangeAspect="0" noChangeArrowheads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7" name="Picture 127"/>
          <p:cNvPicPr>
            <a:picLocks noChangeAspect="0" noChangeArrowheads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8" name="Picture 128"/>
          <p:cNvPicPr>
            <a:picLocks noChangeAspect="0" noChangeArrowheads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2" name="Picture 102"/>
          <p:cNvPicPr>
            <a:picLocks noChangeAspect="0" noChangeArrowheads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29" name="Picture 129"/>
          <p:cNvPicPr>
            <a:picLocks noChangeAspect="0" noChangeArrowheads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0" name="Picture 130"/>
          <p:cNvPicPr>
            <a:picLocks noChangeAspect="0" noChangeArrowheads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1" name="Picture 131"/>
          <p:cNvPicPr>
            <a:picLocks noChangeAspect="0" noChangeArrowheads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2" name="Picture 132"/>
          <p:cNvPicPr>
            <a:picLocks noChangeAspect="0" noChangeArrowheads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3" name="Picture 133"/>
          <p:cNvPicPr>
            <a:picLocks noChangeAspect="0" noChangeArrowheads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4" name="Picture 134"/>
          <p:cNvPicPr>
            <a:picLocks noChangeAspect="0" noChangeArrowheads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5" name="Picture 135"/>
          <p:cNvPicPr>
            <a:picLocks noChangeAspect="0" noChangeArrowheads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6" name="Picture 136"/>
          <p:cNvPicPr>
            <a:picLocks noChangeAspect="0" noChangeArrowheads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7" name="Picture 137"/>
          <p:cNvPicPr>
            <a:picLocks noChangeAspect="0" noChangeArrowheads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8" name="Picture 138"/>
          <p:cNvPicPr>
            <a:picLocks noChangeAspect="0" noChangeArrowheads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3" name="Picture 103"/>
          <p:cNvPicPr>
            <a:picLocks noChangeAspect="0" noChangeArrowheads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39" name="Picture 139"/>
          <p:cNvPicPr>
            <a:picLocks noChangeAspect="0" noChangeArrowheads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40" name="Picture 140"/>
          <p:cNvPicPr>
            <a:picLocks noChangeAspect="0" noChangeArrowheads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41" name="Picture 141"/>
          <p:cNvPicPr>
            <a:picLocks noChangeAspect="0" noChangeArrowheads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42" name="Picture 142"/>
          <p:cNvPicPr>
            <a:picLocks noChangeAspect="0" noChangeArrowheads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43" name="Picture 143"/>
          <p:cNvPicPr>
            <a:picLocks noChangeAspect="0" noChangeArrowheads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44" name="Picture 144"/>
          <p:cNvPicPr>
            <a:picLocks noChangeAspect="0" noChangeArrowheads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45" name="Picture 145"/>
          <p:cNvPicPr>
            <a:picLocks noChangeAspect="0" noChangeArrowheads="1"/>
          </p:cNvPicPr>
          <p:nvPr/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46" name="Picture 146"/>
          <p:cNvPicPr>
            <a:picLocks noChangeAspect="0" noChangeArrowheads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4" name="Picture 104"/>
          <p:cNvPicPr>
            <a:picLocks noChangeAspect="0" noChangeArrowheads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5" name="Picture 105"/>
          <p:cNvPicPr>
            <a:picLocks noChangeAspect="0" noChangeArrowheads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6" name="Picture 106"/>
          <p:cNvPicPr>
            <a:picLocks noChangeAspect="0" noChangeArrowheads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7" name="Picture 107"/>
          <p:cNvPicPr>
            <a:picLocks noChangeAspect="0" noChangeArrowheads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/>
      </p:grpSpPr>
      <p:pic>
        <p:nvPicPr>
          <p:cNvPr id="108" name="Picture 108"/>
          <p:cNvPicPr>
            <a:picLocks noChangeAspect="0" noChangeArrowheads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 flipH="0" flipV="0">
            <a:off x="0" y="15969"/>
            <a:ext cx="7559999" cy="4255999"/>
          </a:xfrm>
          <a:prstGeom prst="rect">
            <a:avLst/>
          </a:prstGeom>
          <a:noFill/>
          <a:extLst/>
        </p:spPr>
      </p:pic>
    </p:spTree>
  </p:cSld>
  <p:clrMapOvr>
    <a:masterClrMapping/>
  </p:clrMapOvr>
</p:sld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Custom</PresentationFormat>
  <Slides>47</Slides>
  <Notes>0</Notes>
  <HiddenSlides>0</HiddenSlides>
  <ScaleCrop>false</ScaleCrop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</cp:coreProperties>
</file>